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D7EACC"/>
    <a:srgbClr val="663300"/>
    <a:srgbClr val="333300"/>
    <a:srgbClr val="996633"/>
    <a:srgbClr val="F5BDEE"/>
    <a:srgbClr val="F4E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2117" y="-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DCB4-EB5E-4540-A67A-88C0670FBFED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25F-BEC7-499C-A5F9-30FAA13F9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84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DCB4-EB5E-4540-A67A-88C0670FBFED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25F-BEC7-499C-A5F9-30FAA13F9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49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DCB4-EB5E-4540-A67A-88C0670FBFED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25F-BEC7-499C-A5F9-30FAA13F9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43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DCB4-EB5E-4540-A67A-88C0670FBFED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25F-BEC7-499C-A5F9-30FAA13F9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134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DCB4-EB5E-4540-A67A-88C0670FBFED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25F-BEC7-499C-A5F9-30FAA13F9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44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DCB4-EB5E-4540-A67A-88C0670FBFED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25F-BEC7-499C-A5F9-30FAA13F9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DCB4-EB5E-4540-A67A-88C0670FBFED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25F-BEC7-499C-A5F9-30FAA13F9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97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DCB4-EB5E-4540-A67A-88C0670FBFED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25F-BEC7-499C-A5F9-30FAA13F9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274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DCB4-EB5E-4540-A67A-88C0670FBFED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25F-BEC7-499C-A5F9-30FAA13F9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52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DCB4-EB5E-4540-A67A-88C0670FBFED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25F-BEC7-499C-A5F9-30FAA13F9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59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DCB4-EB5E-4540-A67A-88C0670FBFED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25F-BEC7-499C-A5F9-30FAA13F9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61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FDCB4-EB5E-4540-A67A-88C0670FBFED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FD25F-BEC7-499C-A5F9-30FAA13F99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21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6000" r="-4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650852" y="4920572"/>
            <a:ext cx="5697394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en-US" altLang="ja-JP" sz="1900" dirty="0" smtClean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kumimoji="1" lang="ja-JP" altLang="en-US" sz="1900" dirty="0" smtClean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事前申込みは不要です。お気軽にお越しください。</a:t>
            </a:r>
            <a:endParaRPr kumimoji="1" lang="ja-JP" altLang="en-US" sz="1900" dirty="0">
              <a:solidFill>
                <a:schemeClr val="accent1">
                  <a:lumMod val="7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楕円 8"/>
          <p:cNvSpPr/>
          <p:nvPr/>
        </p:nvSpPr>
        <p:spPr>
          <a:xfrm>
            <a:off x="309245" y="5585413"/>
            <a:ext cx="1357606" cy="8804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内容</a:t>
            </a:r>
            <a:r>
              <a:rPr kumimoji="1" lang="en-US" altLang="ja-JP" sz="2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endParaRPr kumimoji="1" lang="ja-JP" altLang="en-US" sz="2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90050" y="5412416"/>
            <a:ext cx="50156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33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講演</a:t>
            </a:r>
            <a:endParaRPr kumimoji="1" lang="en-US" altLang="ja-JP" dirty="0" smtClean="0">
              <a:solidFill>
                <a:srgbClr val="3333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en-US" altLang="ja-JP" sz="2400" dirty="0" smtClean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kumimoji="1"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西都児湯医療センターの現状と、</a:t>
            </a:r>
            <a:endParaRPr kumimoji="1" lang="en-US" altLang="ja-JP" sz="2400" dirty="0" smtClean="0">
              <a:solidFill>
                <a:schemeClr val="accent1">
                  <a:lumMod val="7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</a:t>
            </a:r>
            <a:r>
              <a:rPr kumimoji="1"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新病院建設について</a:t>
            </a:r>
            <a:r>
              <a:rPr kumimoji="1" lang="en-US" altLang="ja-JP" sz="2400" dirty="0" smtClean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</a:p>
          <a:p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　　　</a:t>
            </a:r>
            <a:r>
              <a:rPr lang="ja-JP" altLang="en-US" dirty="0" smtClean="0">
                <a:solidFill>
                  <a:srgbClr val="33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長田理事長</a:t>
            </a:r>
            <a:endParaRPr lang="en-US" altLang="ja-JP" dirty="0" smtClean="0">
              <a:solidFill>
                <a:srgbClr val="3333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楕円 11"/>
          <p:cNvSpPr/>
          <p:nvPr/>
        </p:nvSpPr>
        <p:spPr>
          <a:xfrm>
            <a:off x="343377" y="6734517"/>
            <a:ext cx="1323474" cy="860428"/>
          </a:xfrm>
          <a:prstGeom prst="ellipse">
            <a:avLst/>
          </a:prstGeom>
          <a:solidFill>
            <a:srgbClr val="F5BDEE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内容</a:t>
            </a:r>
            <a:r>
              <a:rPr lang="en-US" altLang="ja-JP" sz="2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endParaRPr kumimoji="1" lang="ja-JP" altLang="en-US" sz="2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615317" y="6717979"/>
            <a:ext cx="1949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33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意見交換会</a:t>
            </a:r>
            <a:endParaRPr kumimoji="1" lang="ja-JP" altLang="en-US" sz="2400" dirty="0">
              <a:solidFill>
                <a:srgbClr val="3333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03249" y="7845045"/>
            <a:ext cx="5492800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rgbClr val="33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地域に出向き、お話する事も考えております。</a:t>
            </a:r>
            <a:endParaRPr lang="en-US" altLang="ja-JP" sz="2000" dirty="0" smtClean="0">
              <a:solidFill>
                <a:srgbClr val="3333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 smtClean="0">
                <a:solidFill>
                  <a:srgbClr val="33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お茶会のような場で、少人数でも構いません。</a:t>
            </a:r>
            <a:endParaRPr lang="en-US" altLang="ja-JP" sz="2000" dirty="0">
              <a:solidFill>
                <a:srgbClr val="3333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 smtClean="0">
                <a:solidFill>
                  <a:srgbClr val="33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お気軽に、事務局までお問合せ下さい。</a:t>
            </a:r>
            <a:endParaRPr lang="en-US" altLang="ja-JP" sz="2000" dirty="0" smtClean="0">
              <a:solidFill>
                <a:srgbClr val="3333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2000" dirty="0" smtClean="0">
              <a:solidFill>
                <a:srgbClr val="3333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>
                <a:solidFill>
                  <a:srgbClr val="33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000" dirty="0" smtClean="0">
                <a:solidFill>
                  <a:srgbClr val="33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</a:t>
            </a:r>
            <a:r>
              <a:rPr lang="ja-JP" altLang="en-US" sz="1900" dirty="0" smtClean="0">
                <a:solidFill>
                  <a:srgbClr val="33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西都児湯医療センター　事務局</a:t>
            </a:r>
            <a:endParaRPr lang="en-US" altLang="ja-JP" sz="1900" dirty="0">
              <a:solidFill>
                <a:srgbClr val="3333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900" dirty="0" smtClean="0">
                <a:solidFill>
                  <a:srgbClr val="33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電話　</a:t>
            </a:r>
            <a:r>
              <a:rPr kumimoji="1" lang="en-US" altLang="ja-JP" sz="1900" dirty="0" smtClean="0">
                <a:solidFill>
                  <a:srgbClr val="33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0983-32-5500</a:t>
            </a:r>
            <a:endParaRPr kumimoji="1" lang="ja-JP" altLang="en-US" sz="1900" dirty="0">
              <a:solidFill>
                <a:srgbClr val="3333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028" name="Picture 4" descr="人物、男性、40代、50代、病院、白衣、医者、仕事、案内、指差し、診察、病気、先生 - イラスト作品紹介 | イラスト ＆写真のストックフォトwaha（ワーハ）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776" y="8557886"/>
            <a:ext cx="1352819" cy="106762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1348093" y="7204168"/>
            <a:ext cx="4742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chemeClr val="accent5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ぜひ、皆様のご意見をお聞かせ下さい。</a:t>
            </a:r>
            <a:endParaRPr kumimoji="1" lang="ja-JP" altLang="en-US" sz="2000" dirty="0">
              <a:solidFill>
                <a:schemeClr val="accent5">
                  <a:lumMod val="7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-2" y="-108284"/>
            <a:ext cx="6858002" cy="4748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39749" y="867533"/>
            <a:ext cx="622383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400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～西都児湯医療センターに</a:t>
            </a:r>
            <a:endParaRPr lang="en-US" altLang="ja-JP" sz="3400" dirty="0" smtClean="0">
              <a:ln w="0"/>
              <a:solidFill>
                <a:schemeClr val="accent5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3400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求められるものは～</a:t>
            </a:r>
            <a:endParaRPr lang="en-US" altLang="ja-JP" sz="3400" dirty="0" smtClean="0">
              <a:ln w="0"/>
              <a:solidFill>
                <a:schemeClr val="accent5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87373" y="1923497"/>
            <a:ext cx="41311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住民説明会</a:t>
            </a:r>
            <a:endParaRPr lang="ja-JP" altLang="en-US" sz="6000" dirty="0">
              <a:ln w="0"/>
              <a:solidFill>
                <a:schemeClr val="accent5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6781" y="2930088"/>
            <a:ext cx="387075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300" b="1" dirty="0" smtClean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毎月</a:t>
            </a:r>
            <a:r>
              <a:rPr lang="ja-JP" altLang="en-US" sz="1200" b="1" dirty="0" smtClean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3500" b="1" dirty="0" smtClean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第２・４木曜日</a:t>
            </a:r>
            <a:endParaRPr lang="en-US" altLang="ja-JP" sz="3500" b="1" dirty="0" smtClean="0">
              <a:solidFill>
                <a:srgbClr val="6633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3300" dirty="0" smtClean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3500" b="1" dirty="0" smtClean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１９</a:t>
            </a:r>
            <a:r>
              <a:rPr lang="ja-JP" altLang="en-US" sz="3000" dirty="0" smtClean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時</a:t>
            </a:r>
            <a:r>
              <a:rPr lang="ja-JP" altLang="en-US" sz="3500" b="1" dirty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００</a:t>
            </a:r>
            <a:r>
              <a:rPr lang="ja-JP" altLang="en-US" sz="3000" dirty="0" smtClean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分</a:t>
            </a:r>
            <a:r>
              <a:rPr lang="ja-JP" altLang="en-US" sz="3500" dirty="0" smtClean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endParaRPr lang="en-US" altLang="ja-JP" sz="3500" dirty="0" smtClean="0">
              <a:solidFill>
                <a:srgbClr val="6633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200" dirty="0" smtClean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</a:t>
            </a:r>
            <a:r>
              <a:rPr lang="ja-JP" altLang="en-US" sz="2200" dirty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lang="ja-JP" altLang="en-US" sz="2200" dirty="0" smtClean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３月末まで）</a:t>
            </a:r>
            <a:endParaRPr lang="en-US" altLang="ja-JP" sz="2200" dirty="0">
              <a:solidFill>
                <a:srgbClr val="6633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355431" y="3518995"/>
            <a:ext cx="338872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 smtClean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西都</a:t>
            </a:r>
            <a:r>
              <a:rPr lang="ja-JP" altLang="en-US" sz="2600" dirty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児湯医療センター</a:t>
            </a:r>
            <a:endParaRPr lang="en-US" altLang="ja-JP" sz="2600" dirty="0">
              <a:solidFill>
                <a:srgbClr val="6633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600" dirty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600" dirty="0" smtClean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管理棟</a:t>
            </a:r>
            <a:r>
              <a:rPr lang="ja-JP" altLang="en-US" sz="2600" dirty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600" dirty="0" smtClean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１階</a:t>
            </a:r>
            <a:r>
              <a:rPr lang="ja-JP" altLang="en-US" sz="2600" dirty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会議室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 rot="368664">
            <a:off x="1881896" y="594861"/>
            <a:ext cx="5471487" cy="924361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r>
              <a:rPr kumimoji="1" lang="ja-JP" altLang="en-US" sz="3600" dirty="0" smtClean="0">
                <a:ln w="0"/>
                <a:solidFill>
                  <a:srgbClr val="6633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新病院</a:t>
            </a:r>
            <a:r>
              <a:rPr lang="ja-JP" altLang="en-US" sz="3600" dirty="0" smtClean="0">
                <a:ln w="0"/>
                <a:solidFill>
                  <a:srgbClr val="6633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に向けて</a:t>
            </a:r>
            <a:endParaRPr lang="en-US" altLang="ja-JP" sz="3600" dirty="0" smtClean="0">
              <a:ln w="0"/>
              <a:solidFill>
                <a:srgbClr val="6633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118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TM03090430[[fn=縞模様]]</Template>
  <TotalTime>474</TotalTime>
  <Words>61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info@skmc.jp</dc:creator>
  <cp:lastModifiedBy>Administrator</cp:lastModifiedBy>
  <cp:revision>29</cp:revision>
  <cp:lastPrinted>2024-09-12T01:32:24Z</cp:lastPrinted>
  <dcterms:created xsi:type="dcterms:W3CDTF">2024-09-11T00:27:20Z</dcterms:created>
  <dcterms:modified xsi:type="dcterms:W3CDTF">2024-09-18T01:37:33Z</dcterms:modified>
</cp:coreProperties>
</file>