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D7EACC"/>
    <a:srgbClr val="663300"/>
    <a:srgbClr val="333300"/>
    <a:srgbClr val="996633"/>
    <a:srgbClr val="F5BDEE"/>
    <a:srgbClr val="F4E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117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49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3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13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4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97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5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9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1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FDCB4-EB5E-4540-A67A-88C0670FBFED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D25F-BEC7-499C-A5F9-30FAA13F9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21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650852" y="4920572"/>
            <a:ext cx="569739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19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9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事前申込みは不要です。お気軽にお越しください。</a:t>
            </a:r>
            <a:endParaRPr kumimoji="1" lang="ja-JP" altLang="en-US" sz="1900" dirty="0">
              <a:solidFill>
                <a:schemeClr val="accent1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309245" y="5585413"/>
            <a:ext cx="1357606" cy="8804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内容</a:t>
            </a:r>
            <a:r>
              <a:rPr kumimoji="1" lang="en-US" altLang="ja-JP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90050" y="5412416"/>
            <a:ext cx="5015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講演</a:t>
            </a:r>
            <a:endParaRPr kumimoji="1" lang="en-US" altLang="ja-JP" dirty="0" smtClean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西都児湯医療センターの現状と、</a:t>
            </a:r>
            <a:endParaRPr kumimoji="1" lang="en-US" altLang="ja-JP" sz="2400" dirty="0" smtClean="0">
              <a:solidFill>
                <a:schemeClr val="accent1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新病院建設について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</a:t>
            </a:r>
            <a:r>
              <a:rPr lang="ja-JP" altLang="en-US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長田理事長</a:t>
            </a:r>
            <a:endParaRPr lang="en-US" altLang="ja-JP" dirty="0" smtClean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343377" y="6734517"/>
            <a:ext cx="1323474" cy="860428"/>
          </a:xfrm>
          <a:prstGeom prst="ellipse">
            <a:avLst/>
          </a:prstGeom>
          <a:solidFill>
            <a:srgbClr val="F5BDEE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内容</a:t>
            </a:r>
            <a:r>
              <a:rPr lang="en-US" altLang="ja-JP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15317" y="6717979"/>
            <a:ext cx="194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意見交換会</a:t>
            </a:r>
            <a:endParaRPr kumimoji="1" lang="ja-JP" altLang="en-US" sz="2400" dirty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03249" y="7845045"/>
            <a:ext cx="54928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地域に出向き、お話する事も考えております。</a:t>
            </a:r>
            <a:endParaRPr lang="en-US" altLang="ja-JP" sz="2000" dirty="0" smtClean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お茶会のような場で、少人数でも構いません。</a:t>
            </a:r>
            <a:endParaRPr lang="en-US" altLang="ja-JP" sz="2000" dirty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お気軽に、事務局までお問合せ下さい。</a:t>
            </a:r>
            <a:endParaRPr lang="en-US" altLang="ja-JP" sz="2000" dirty="0" smtClean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2000" dirty="0" smtClean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r>
              <a:rPr lang="ja-JP" altLang="en-US" sz="19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西都児湯医療センター　事務局</a:t>
            </a:r>
            <a:endParaRPr lang="en-US" altLang="ja-JP" sz="1900" dirty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9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電話　</a:t>
            </a:r>
            <a:r>
              <a:rPr kumimoji="1" lang="en-US" altLang="ja-JP" sz="1900" dirty="0" smtClean="0">
                <a:solidFill>
                  <a:srgbClr val="33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0983-32-5500</a:t>
            </a:r>
            <a:endParaRPr kumimoji="1" lang="ja-JP" altLang="en-US" sz="1900" dirty="0">
              <a:solidFill>
                <a:srgbClr val="33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28" name="Picture 4" descr="人物、男性、40代、50代、病院、白衣、医者、仕事、案内、指差し、診察、病気、先生 - イラスト作品紹介 | イラスト ＆写真のストックフォトwaha（ワーハ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76" y="8557886"/>
            <a:ext cx="1352819" cy="10676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348093" y="7204168"/>
            <a:ext cx="4742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ぜひ、皆様のご意見をお聞かせ下さい。</a:t>
            </a:r>
            <a:endParaRPr kumimoji="1" lang="ja-JP" altLang="en-US" sz="2000" dirty="0">
              <a:solidFill>
                <a:schemeClr val="accent5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2" y="-108284"/>
            <a:ext cx="6858002" cy="4748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9749" y="867533"/>
            <a:ext cx="62238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4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～西都児湯医療センターに</a:t>
            </a:r>
            <a:endParaRPr lang="en-US" altLang="ja-JP" sz="3400" dirty="0" smtClean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4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求められるものは～</a:t>
            </a:r>
            <a:endParaRPr lang="en-US" altLang="ja-JP" sz="3400" dirty="0" smtClean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7373" y="1923497"/>
            <a:ext cx="4131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住民説明会</a:t>
            </a:r>
            <a:endParaRPr lang="ja-JP" altLang="en-US" sz="60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781" y="2930088"/>
            <a:ext cx="387075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b="1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毎月</a:t>
            </a:r>
            <a:r>
              <a:rPr lang="ja-JP" altLang="en-US" sz="1200" b="1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500" b="1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第２・４木曜日</a:t>
            </a:r>
            <a:endParaRPr lang="en-US" altLang="ja-JP" sz="3500" b="1" dirty="0" smtClean="0">
              <a:solidFill>
                <a:srgbClr val="66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3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500" b="1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１９</a:t>
            </a:r>
            <a:r>
              <a:rPr lang="ja-JP" altLang="en-US" sz="30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lang="ja-JP" altLang="en-US" sz="3500" b="1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００</a:t>
            </a:r>
            <a:r>
              <a:rPr lang="ja-JP" altLang="en-US" sz="30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</a:t>
            </a:r>
            <a:r>
              <a:rPr lang="ja-JP" altLang="en-US" sz="35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endParaRPr lang="en-US" altLang="ja-JP" sz="3500" dirty="0" smtClean="0">
              <a:solidFill>
                <a:srgbClr val="66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2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</a:t>
            </a:r>
            <a:r>
              <a:rPr lang="ja-JP" altLang="en-US" sz="2200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22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３月末まで）</a:t>
            </a:r>
            <a:endParaRPr lang="en-US" altLang="ja-JP" sz="2200" dirty="0">
              <a:solidFill>
                <a:srgbClr val="66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55431" y="3518995"/>
            <a:ext cx="3388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西都</a:t>
            </a:r>
            <a:r>
              <a:rPr lang="ja-JP" altLang="en-US" sz="2600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児湯医療センター</a:t>
            </a:r>
            <a:endParaRPr lang="en-US" altLang="ja-JP" sz="2600" dirty="0">
              <a:solidFill>
                <a:srgbClr val="66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600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管理棟</a:t>
            </a:r>
            <a:r>
              <a:rPr lang="ja-JP" altLang="en-US" sz="2600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１階</a:t>
            </a:r>
            <a:r>
              <a:rPr lang="ja-JP" altLang="en-US" sz="2600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会議室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 rot="368664">
            <a:off x="1881896" y="594861"/>
            <a:ext cx="5471487" cy="92436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3600" dirty="0" smtClean="0">
                <a:ln w="0"/>
                <a:solidFill>
                  <a:srgbClr val="66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新病院</a:t>
            </a:r>
            <a:r>
              <a:rPr lang="ja-JP" altLang="en-US" sz="3600" dirty="0" smtClean="0">
                <a:ln w="0"/>
                <a:solidFill>
                  <a:srgbClr val="66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に向けて</a:t>
            </a:r>
            <a:endParaRPr lang="en-US" altLang="ja-JP" sz="3600" dirty="0" smtClean="0">
              <a:ln w="0"/>
              <a:solidFill>
                <a:srgbClr val="66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18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474</TotalTime>
  <Words>61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info@skmc.jp</dc:creator>
  <cp:lastModifiedBy>Administrator</cp:lastModifiedBy>
  <cp:revision>29</cp:revision>
  <cp:lastPrinted>2024-09-12T01:32:24Z</cp:lastPrinted>
  <dcterms:created xsi:type="dcterms:W3CDTF">2024-09-11T00:27:20Z</dcterms:created>
  <dcterms:modified xsi:type="dcterms:W3CDTF">2024-09-18T01:37:33Z</dcterms:modified>
</cp:coreProperties>
</file>