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F7"/>
    <a:srgbClr val="92CBF2"/>
    <a:srgbClr val="9AD1EA"/>
    <a:srgbClr val="9FD4E5"/>
    <a:srgbClr val="9ED3E6"/>
    <a:srgbClr val="A4D0E0"/>
    <a:srgbClr val="2AA1C6"/>
    <a:srgbClr val="1BA4D5"/>
    <a:srgbClr val="0CA1E4"/>
    <a:srgbClr val="D1A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4D9C3-B138-4069-A172-050A4CEC4A58}" v="6" dt="2026-05-15T14:40:00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nagao" userId="feb96dbc0e379ba5" providerId="LiveId" clId="{89A7E323-CE23-4CA0-B287-43BB53225EBD}"/>
    <pc:docChg chg="modSld">
      <pc:chgData name="naomi nagao" userId="feb96dbc0e379ba5" providerId="LiveId" clId="{89A7E323-CE23-4CA0-B287-43BB53225EBD}" dt="2026-05-16T01:00:12.568" v="4265" actId="1076"/>
      <pc:docMkLst>
        <pc:docMk/>
      </pc:docMkLst>
      <pc:sldChg chg="addSp modSp mod setBg">
        <pc:chgData name="naomi nagao" userId="feb96dbc0e379ba5" providerId="LiveId" clId="{89A7E323-CE23-4CA0-B287-43BB53225EBD}" dt="2026-05-16T01:00:12.568" v="4265" actId="1076"/>
        <pc:sldMkLst>
          <pc:docMk/>
          <pc:sldMk cId="2615294874" sldId="256"/>
        </pc:sldMkLst>
        <pc:spChg chg="mod">
          <ac:chgData name="naomi nagao" userId="feb96dbc0e379ba5" providerId="LiveId" clId="{89A7E323-CE23-4CA0-B287-43BB53225EBD}" dt="2026-05-16T01:00:05.515" v="4264" actId="1076"/>
          <ac:spMkLst>
            <pc:docMk/>
            <pc:sldMk cId="2615294874" sldId="256"/>
            <ac:spMk id="4" creationId="{8C5B17E6-F24E-6AA5-697D-96D9010C288B}"/>
          </ac:spMkLst>
        </pc:spChg>
        <pc:spChg chg="mod">
          <ac:chgData name="naomi nagao" userId="feb96dbc0e379ba5" providerId="LiveId" clId="{89A7E323-CE23-4CA0-B287-43BB53225EBD}" dt="2026-05-15T15:35:00.751" v="4258" actId="255"/>
          <ac:spMkLst>
            <pc:docMk/>
            <pc:sldMk cId="2615294874" sldId="256"/>
            <ac:spMk id="5" creationId="{A94689DC-EF30-F60E-D42D-B9692819CBCC}"/>
          </ac:spMkLst>
        </pc:spChg>
        <pc:spChg chg="mod">
          <ac:chgData name="naomi nagao" userId="feb96dbc0e379ba5" providerId="LiveId" clId="{89A7E323-CE23-4CA0-B287-43BB53225EBD}" dt="2026-05-15T14:49:39.745" v="2707" actId="207"/>
          <ac:spMkLst>
            <pc:docMk/>
            <pc:sldMk cId="2615294874" sldId="256"/>
            <ac:spMk id="6" creationId="{A11AD1FB-260D-2C60-0FEB-8F136B12C785}"/>
          </ac:spMkLst>
        </pc:spChg>
        <pc:spChg chg="mod">
          <ac:chgData name="naomi nagao" userId="feb96dbc0e379ba5" providerId="LiveId" clId="{89A7E323-CE23-4CA0-B287-43BB53225EBD}" dt="2026-05-15T15:34:09.193" v="4247" actId="1076"/>
          <ac:spMkLst>
            <pc:docMk/>
            <pc:sldMk cId="2615294874" sldId="256"/>
            <ac:spMk id="7" creationId="{132BC98C-ADC9-8AB0-C3E0-499022682607}"/>
          </ac:spMkLst>
        </pc:spChg>
        <pc:spChg chg="mod">
          <ac:chgData name="naomi nagao" userId="feb96dbc0e379ba5" providerId="LiveId" clId="{89A7E323-CE23-4CA0-B287-43BB53225EBD}" dt="2026-05-15T15:34:36.045" v="4257" actId="20577"/>
          <ac:spMkLst>
            <pc:docMk/>
            <pc:sldMk cId="2615294874" sldId="256"/>
            <ac:spMk id="8" creationId="{87E179FD-140A-35CA-1022-A85005D3CCFC}"/>
          </ac:spMkLst>
        </pc:spChg>
        <pc:spChg chg="mod">
          <ac:chgData name="naomi nagao" userId="feb96dbc0e379ba5" providerId="LiveId" clId="{89A7E323-CE23-4CA0-B287-43BB53225EBD}" dt="2026-05-15T13:47:20.161" v="129" actId="14100"/>
          <ac:spMkLst>
            <pc:docMk/>
            <pc:sldMk cId="2615294874" sldId="256"/>
            <ac:spMk id="10" creationId="{ABFED021-1F68-2925-4A19-5D024E4BC1E6}"/>
          </ac:spMkLst>
        </pc:spChg>
        <pc:spChg chg="mod">
          <ac:chgData name="naomi nagao" userId="feb96dbc0e379ba5" providerId="LiveId" clId="{89A7E323-CE23-4CA0-B287-43BB53225EBD}" dt="2026-05-15T14:50:11.505" v="2708" actId="207"/>
          <ac:spMkLst>
            <pc:docMk/>
            <pc:sldMk cId="2615294874" sldId="256"/>
            <ac:spMk id="11" creationId="{E7661F67-4AFD-8074-5FFE-8473A34A93DC}"/>
          </ac:spMkLst>
        </pc:spChg>
        <pc:spChg chg="add mod ord">
          <ac:chgData name="naomi nagao" userId="feb96dbc0e379ba5" providerId="LiveId" clId="{89A7E323-CE23-4CA0-B287-43BB53225EBD}" dt="2026-05-15T15:30:33.959" v="4196" actId="207"/>
          <ac:spMkLst>
            <pc:docMk/>
            <pc:sldMk cId="2615294874" sldId="256"/>
            <ac:spMk id="16" creationId="{01901681-9CF7-31B7-0283-4E70AF5C83AC}"/>
          </ac:spMkLst>
        </pc:spChg>
        <pc:picChg chg="add mod">
          <ac:chgData name="naomi nagao" userId="feb96dbc0e379ba5" providerId="LiveId" clId="{89A7E323-CE23-4CA0-B287-43BB53225EBD}" dt="2026-05-15T13:55:38.971" v="375" actId="1076"/>
          <ac:picMkLst>
            <pc:docMk/>
            <pc:sldMk cId="2615294874" sldId="256"/>
            <ac:picMk id="13" creationId="{23BB81B0-8D44-FE4D-8EED-6D2BC5ED3DEC}"/>
          </ac:picMkLst>
        </pc:picChg>
        <pc:picChg chg="add mod ord">
          <ac:chgData name="naomi nagao" userId="feb96dbc0e379ba5" providerId="LiveId" clId="{89A7E323-CE23-4CA0-B287-43BB53225EBD}" dt="2026-05-16T01:00:12.568" v="4265" actId="1076"/>
          <ac:picMkLst>
            <pc:docMk/>
            <pc:sldMk cId="2615294874" sldId="256"/>
            <ac:picMk id="15" creationId="{3B23EDB0-513A-D898-8957-D9AA7FE541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8891-BF74-413C-B689-D877A48AD120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8C0A-9C5E-4E63-B8A9-8ECDBEBBD4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83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E8C0A-9C5E-4E63-B8A9-8ECDBEBBD49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4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03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9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38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9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7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63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9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10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13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A8FC-B000-4477-A89B-A95C5511E2F3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C9F9-897C-44F2-9D9D-34B35BB68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17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の前に立っている少年&#10;&#10;中程度の精度で自動的に生成された説明">
            <a:extLst>
              <a:ext uri="{FF2B5EF4-FFF2-40B4-BE49-F238E27FC236}">
                <a16:creationId xmlns:a16="http://schemas.microsoft.com/office/drawing/2014/main" id="{E13C3E75-C13C-0E17-B813-11E82CEB2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6596"/>
            <a:ext cx="8404687" cy="555529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1901681-9CF7-31B7-0283-4E70AF5C83AC}"/>
              </a:ext>
            </a:extLst>
          </p:cNvPr>
          <p:cNvSpPr/>
          <p:nvPr/>
        </p:nvSpPr>
        <p:spPr>
          <a:xfrm>
            <a:off x="149187" y="8447799"/>
            <a:ext cx="7281514" cy="2104469"/>
          </a:xfrm>
          <a:prstGeom prst="roundRect">
            <a:avLst/>
          </a:prstGeom>
          <a:gradFill flip="none" rotWithShape="1">
            <a:gsLst>
              <a:gs pos="2000">
                <a:srgbClr val="00B0F0"/>
              </a:gs>
              <a:gs pos="1439">
                <a:srgbClr val="A4D0E0"/>
              </a:gs>
              <a:gs pos="0">
                <a:schemeClr val="bg1"/>
              </a:gs>
              <a:gs pos="41000">
                <a:srgbClr val="00B0F0"/>
              </a:gs>
              <a:gs pos="92000">
                <a:srgbClr val="8DC7F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B23EDB0-513A-D898-8957-D9AA7FE54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90" y="-153216"/>
            <a:ext cx="7559676" cy="676510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661F67-4AFD-8074-5FFE-8473A34A93DC}"/>
              </a:ext>
            </a:extLst>
          </p:cNvPr>
          <p:cNvSpPr/>
          <p:nvPr/>
        </p:nvSpPr>
        <p:spPr>
          <a:xfrm>
            <a:off x="-8173134" y="5622625"/>
            <a:ext cx="7605974" cy="22250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71900">
                <a:srgbClr val="89B7E1"/>
              </a:gs>
              <a:gs pos="0">
                <a:schemeClr val="accent5">
                  <a:lumMod val="0"/>
                  <a:lumOff val="100000"/>
                </a:schemeClr>
              </a:gs>
              <a:gs pos="43000">
                <a:srgbClr val="AC52D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FED021-1F68-2925-4A19-5D024E4BC1E6}"/>
              </a:ext>
            </a:extLst>
          </p:cNvPr>
          <p:cNvSpPr/>
          <p:nvPr/>
        </p:nvSpPr>
        <p:spPr>
          <a:xfrm>
            <a:off x="-1" y="6331352"/>
            <a:ext cx="7559675" cy="1516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220DA4D-BEBF-7631-6874-C9E40EC261C8}"/>
              </a:ext>
            </a:extLst>
          </p:cNvPr>
          <p:cNvSpPr/>
          <p:nvPr/>
        </p:nvSpPr>
        <p:spPr>
          <a:xfrm>
            <a:off x="115747" y="127322"/>
            <a:ext cx="7443928" cy="620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5B17E6-F24E-6AA5-697D-96D9010C288B}"/>
              </a:ext>
            </a:extLst>
          </p:cNvPr>
          <p:cNvSpPr txBox="1"/>
          <p:nvPr/>
        </p:nvSpPr>
        <p:spPr>
          <a:xfrm>
            <a:off x="-146251" y="6540"/>
            <a:ext cx="7705926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76200"/>
          </a:bodyPr>
          <a:lstStyle/>
          <a:p>
            <a:r>
              <a:rPr kumimoji="1" lang="ja-JP" altLang="en-US" sz="4200" dirty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「一生、寄り添う」</a:t>
            </a:r>
            <a:r>
              <a:rPr kumimoji="1" lang="ja-JP" altLang="en-US" sz="2800" dirty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ができるまち</a:t>
            </a:r>
            <a:endParaRPr kumimoji="1" lang="en-US" altLang="ja-JP" sz="2800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endParaRPr kumimoji="1" lang="en-US" altLang="ja-JP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r>
              <a:rPr kumimoji="1" lang="ja-JP" altLang="en-US" sz="2800" dirty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   　　</a:t>
            </a:r>
            <a:r>
              <a:rPr kumimoji="1" lang="ja-JP" altLang="en-US" sz="2400" dirty="0"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HGS明朝B" panose="02020800000000000000" pitchFamily="18" charset="-128"/>
                <a:ea typeface="HGS明朝B" panose="02020800000000000000" pitchFamily="18" charset="-128"/>
              </a:rPr>
              <a:t>～ 住民との距離が近いからできる支援 ～</a:t>
            </a:r>
            <a:endParaRPr kumimoji="1" lang="en-US" altLang="ja-JP" sz="2400" dirty="0"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endParaRPr kumimoji="1" lang="en-US" altLang="ja-JP" dirty="0"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endParaRPr kumimoji="1" lang="en-US" altLang="ja-JP" dirty="0">
              <a:solidFill>
                <a:srgbClr val="00B0F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en-US" altLang="ja-JP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  <a:p>
            <a:endParaRPr kumimoji="1" lang="ja-JP" altLang="en-US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2">
                    <a:lumMod val="40000"/>
                    <a:lumOff val="60000"/>
                  </a:schemeClr>
                </a:outerShd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4689DC-EF30-F60E-D42D-B9692819CBCC}"/>
              </a:ext>
            </a:extLst>
          </p:cNvPr>
          <p:cNvSpPr txBox="1"/>
          <p:nvPr/>
        </p:nvSpPr>
        <p:spPr>
          <a:xfrm>
            <a:off x="149187" y="6508807"/>
            <a:ext cx="56345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0" b="1" dirty="0"/>
              <a:t>保 健 師 募 集</a:t>
            </a:r>
            <a:endParaRPr kumimoji="1" lang="en-US" altLang="ja-JP" sz="7000" b="1" dirty="0"/>
          </a:p>
          <a:p>
            <a:r>
              <a:rPr kumimoji="1" lang="ja-JP" altLang="en-US" b="1" dirty="0"/>
              <a:t>　       </a:t>
            </a:r>
            <a:r>
              <a:rPr kumimoji="1" lang="ja-JP" altLang="en-US" sz="5000" b="1" dirty="0"/>
              <a:t>（</a:t>
            </a:r>
            <a:r>
              <a:rPr kumimoji="1" lang="ja-JP" altLang="en-US" sz="5400" b="1" dirty="0"/>
              <a:t>正規職員</a:t>
            </a:r>
            <a:r>
              <a:rPr kumimoji="1" lang="ja-JP" altLang="en-US" sz="5000" b="1" dirty="0"/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1AD1FB-260D-2C60-0FEB-8F136B12C785}"/>
              </a:ext>
            </a:extLst>
          </p:cNvPr>
          <p:cNvSpPr txBox="1"/>
          <p:nvPr/>
        </p:nvSpPr>
        <p:spPr>
          <a:xfrm>
            <a:off x="428263" y="8568155"/>
            <a:ext cx="67254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</a:rPr>
              <a:t>令和８年度　宮崎県西都市職員採用試験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2BC98C-ADC9-8AB0-C3E0-499022682607}"/>
              </a:ext>
            </a:extLst>
          </p:cNvPr>
          <p:cNvSpPr txBox="1"/>
          <p:nvPr/>
        </p:nvSpPr>
        <p:spPr>
          <a:xfrm>
            <a:off x="405954" y="8891320"/>
            <a:ext cx="23037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b="1" dirty="0">
              <a:solidFill>
                <a:schemeClr val="bg1"/>
              </a:solidFill>
            </a:endParaRPr>
          </a:p>
          <a:p>
            <a:r>
              <a:rPr kumimoji="1" lang="en-US" altLang="ja-JP" sz="4800" b="1" dirty="0">
                <a:solidFill>
                  <a:schemeClr val="bg1"/>
                </a:solidFill>
              </a:rPr>
              <a:t>7/12</a:t>
            </a:r>
            <a:r>
              <a:rPr kumimoji="1" lang="en-US" altLang="ja-JP" sz="4000" b="1" dirty="0">
                <a:solidFill>
                  <a:schemeClr val="bg1"/>
                </a:solidFill>
              </a:rPr>
              <a:t>(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日</a:t>
            </a:r>
            <a:r>
              <a:rPr kumimoji="1" lang="en-US" altLang="ja-JP" sz="4000" b="1" dirty="0">
                <a:solidFill>
                  <a:schemeClr val="bg1"/>
                </a:solidFill>
              </a:rPr>
              <a:t>)</a:t>
            </a:r>
          </a:p>
          <a:p>
            <a:endParaRPr kumimoji="1" lang="en-US" altLang="ja-JP" sz="4800" b="1" dirty="0">
              <a:solidFill>
                <a:schemeClr val="bg1"/>
              </a:solidFill>
            </a:endParaRPr>
          </a:p>
          <a:p>
            <a:endParaRPr kumimoji="1" lang="en-US" altLang="ja-JP" sz="4800" b="1" dirty="0">
              <a:solidFill>
                <a:schemeClr val="bg1"/>
              </a:solidFill>
            </a:endParaRPr>
          </a:p>
          <a:p>
            <a:endParaRPr kumimoji="1" lang="en-US" altLang="ja-JP" sz="4600" b="1" dirty="0">
              <a:solidFill>
                <a:schemeClr val="bg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E179FD-140A-35CA-1022-A85005D3CCFC}"/>
              </a:ext>
            </a:extLst>
          </p:cNvPr>
          <p:cNvSpPr txBox="1"/>
          <p:nvPr/>
        </p:nvSpPr>
        <p:spPr>
          <a:xfrm>
            <a:off x="2966446" y="9259065"/>
            <a:ext cx="3710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試験会場：西都中学校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申込締め切り：６月５日</a:t>
            </a:r>
            <a:r>
              <a:rPr kumimoji="1" lang="en-US" altLang="ja-JP" b="1" dirty="0">
                <a:solidFill>
                  <a:schemeClr val="bg1"/>
                </a:solidFill>
              </a:rPr>
              <a:t>(</a:t>
            </a:r>
            <a:r>
              <a:rPr kumimoji="1" lang="ja-JP" altLang="en-US" b="1" dirty="0">
                <a:solidFill>
                  <a:schemeClr val="bg1"/>
                </a:solidFill>
              </a:rPr>
              <a:t>金</a:t>
            </a:r>
            <a:r>
              <a:rPr kumimoji="1" lang="en-US" altLang="ja-JP" b="1" dirty="0">
                <a:solidFill>
                  <a:schemeClr val="bg1"/>
                </a:solidFill>
              </a:rPr>
              <a:t>)</a:t>
            </a:r>
          </a:p>
          <a:p>
            <a:endParaRPr kumimoji="1" lang="en-US" altLang="ja-JP" b="1" dirty="0">
              <a:solidFill>
                <a:schemeClr val="bg1"/>
              </a:solidFill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3BB81B0-8D44-FE4D-8EED-6D2BC5ED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19" y="6759615"/>
            <a:ext cx="1451143" cy="1451143"/>
          </a:xfrm>
          <a:prstGeom prst="rect">
            <a:avLst/>
          </a:prstGeom>
        </p:spPr>
      </p:pic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1207EE8B-DBBA-4AD8-5E44-4EFC81890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94" y="9076329"/>
            <a:ext cx="1077048" cy="107704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AB7D28-8ACA-CCA7-DD84-91BD6091F92A}"/>
              </a:ext>
            </a:extLst>
          </p:cNvPr>
          <p:cNvSpPr txBox="1"/>
          <p:nvPr/>
        </p:nvSpPr>
        <p:spPr>
          <a:xfrm>
            <a:off x="6143346" y="10205651"/>
            <a:ext cx="1174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西都市</a:t>
            </a:r>
            <a:r>
              <a:rPr kumimoji="1" lang="ja-JP" altLang="en-US" sz="900" dirty="0"/>
              <a:t>ホームページ</a:t>
            </a:r>
          </a:p>
        </p:txBody>
      </p:sp>
    </p:spTree>
    <p:extLst>
      <p:ext uri="{BB962C8B-B14F-4D97-AF65-F5344CB8AC3E}">
        <p14:creationId xmlns:p14="http://schemas.microsoft.com/office/powerpoint/2010/main" val="2615294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</TotalTime>
  <Words>57</Words>
  <Application>Microsoft Office PowerPoint</Application>
  <PresentationFormat>ユーザー設定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HGS明朝B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nagao</dc:creator>
  <cp:lastModifiedBy>長尾　奈保美</cp:lastModifiedBy>
  <cp:revision>9</cp:revision>
  <cp:lastPrinted>2026-05-16T05:35:22Z</cp:lastPrinted>
  <dcterms:created xsi:type="dcterms:W3CDTF">2026-05-15T11:59:33Z</dcterms:created>
  <dcterms:modified xsi:type="dcterms:W3CDTF">2026-05-16T05:40:36Z</dcterms:modified>
</cp:coreProperties>
</file>